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5" r:id="rId3"/>
    <p:sldId id="262" r:id="rId4"/>
    <p:sldId id="259" r:id="rId5"/>
    <p:sldId id="258" r:id="rId6"/>
    <p:sldId id="263" r:id="rId7"/>
    <p:sldId id="264" r:id="rId8"/>
    <p:sldId id="267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610" y="-445135"/>
            <a:ext cx="12300585" cy="86988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790823" y="1003298"/>
            <a:ext cx="6858000" cy="48507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895350"/>
            <a:ext cx="12229465" cy="8648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5"/>
          <p:cNvPicPr>
            <a:picLocks noChangeAspect="1"/>
          </p:cNvPicPr>
          <p:nvPr/>
        </p:nvPicPr>
        <p:blipFill>
          <a:blip r:embed="rId1"/>
          <a:srcRect t="34490"/>
          <a:stretch>
            <a:fillRect/>
          </a:stretch>
        </p:blipFill>
        <p:spPr>
          <a:xfrm>
            <a:off x="-635" y="604520"/>
            <a:ext cx="12192635" cy="56495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打印_画板 1 副本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打印_画板 1 副本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0"/>
            <a:ext cx="969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412615" y="1003300"/>
            <a:ext cx="6858000" cy="48519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1965" y="1003300"/>
            <a:ext cx="6858000" cy="48519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0"/>
            <a:ext cx="969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打印_画板 1 副本 4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882015"/>
            <a:ext cx="12192000" cy="86220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沈琪婧</cp:lastModifiedBy>
  <cp:revision>3</cp:revision>
  <dcterms:created xsi:type="dcterms:W3CDTF">2021-10-01T06:18:00Z</dcterms:created>
  <dcterms:modified xsi:type="dcterms:W3CDTF">2021-10-01T06:46:26Z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845C30F9C15F43F3995666B1AF62316E</vt:lpwstr>
  </property>
  <property fmtid="{D5CDD505-2E9C-101B-9397-08002B2CF9AE}" pid="3" name="KSOProductBuildVer">
    <vt:lpwstr>2052-11.1.0.10938</vt:lpwstr>
  </property>
</Properties>
</file>